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69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31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65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74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777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57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19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06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90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2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16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E67B-BB08-4078-976B-C0B8E7673C84}" type="datetimeFigureOut">
              <a:rPr lang="ko-KR" altLang="en-US" smtClean="0"/>
              <a:t>2023-08-19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7D5C-B776-43CD-AA2F-FAEFF16CF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217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0D8ABC8-7779-414C-8356-1B54BD0E5C99}"/>
              </a:ext>
            </a:extLst>
          </p:cNvPr>
          <p:cNvSpPr/>
          <p:nvPr/>
        </p:nvSpPr>
        <p:spPr>
          <a:xfrm>
            <a:off x="2838987" y="550171"/>
            <a:ext cx="6511053" cy="692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>
                <a:solidFill>
                  <a:schemeClr val="tx1"/>
                </a:solidFill>
              </a:rPr>
              <a:t>로구만</a:t>
            </a:r>
            <a:r>
              <a:rPr lang="ko-KR" altLang="en-US" sz="4800" b="1" dirty="0">
                <a:solidFill>
                  <a:schemeClr val="tx1"/>
                </a:solidFill>
              </a:rPr>
              <a:t> </a:t>
            </a:r>
            <a:r>
              <a:rPr lang="en-US" altLang="ko-KR" sz="4800" b="1" dirty="0">
                <a:solidFill>
                  <a:schemeClr val="tx1"/>
                </a:solidFill>
              </a:rPr>
              <a:t>A/S </a:t>
            </a:r>
            <a:r>
              <a:rPr lang="ko-KR" altLang="en-US" sz="4800" b="1" dirty="0">
                <a:solidFill>
                  <a:schemeClr val="tx1"/>
                </a:solidFill>
              </a:rPr>
              <a:t>접수증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ABBEE2D8-1DE5-4DA1-A282-AB838514F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220081"/>
              </p:ext>
            </p:extLst>
          </p:nvPr>
        </p:nvGraphicFramePr>
        <p:xfrm>
          <a:off x="604361" y="1905001"/>
          <a:ext cx="10980306" cy="8408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4400">
                  <a:extLst>
                    <a:ext uri="{9D8B030D-6E8A-4147-A177-3AD203B41FA5}">
                      <a16:colId xmlns:a16="http://schemas.microsoft.com/office/drawing/2014/main" val="1739955233"/>
                    </a:ext>
                  </a:extLst>
                </a:gridCol>
                <a:gridCol w="3376534">
                  <a:extLst>
                    <a:ext uri="{9D8B030D-6E8A-4147-A177-3AD203B41FA5}">
                      <a16:colId xmlns:a16="http://schemas.microsoft.com/office/drawing/2014/main" val="3004490411"/>
                    </a:ext>
                  </a:extLst>
                </a:gridCol>
                <a:gridCol w="1553601">
                  <a:extLst>
                    <a:ext uri="{9D8B030D-6E8A-4147-A177-3AD203B41FA5}">
                      <a16:colId xmlns:a16="http://schemas.microsoft.com/office/drawing/2014/main" val="3182535517"/>
                    </a:ext>
                  </a:extLst>
                </a:gridCol>
                <a:gridCol w="3355771">
                  <a:extLst>
                    <a:ext uri="{9D8B030D-6E8A-4147-A177-3AD203B41FA5}">
                      <a16:colId xmlns:a16="http://schemas.microsoft.com/office/drawing/2014/main" val="1788273495"/>
                    </a:ext>
                  </a:extLst>
                </a:gridCol>
              </a:tblGrid>
              <a:tr h="6271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의  </a:t>
                      </a:r>
                      <a:r>
                        <a:rPr lang="ko-KR" altLang="en-US" sz="2300" b="1" dirty="0" err="1"/>
                        <a:t>뢰</a:t>
                      </a:r>
                      <a:r>
                        <a:rPr lang="ko-KR" altLang="en-US" sz="2300" b="1" dirty="0"/>
                        <a:t>  일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20         </a:t>
                      </a:r>
                      <a:r>
                        <a:rPr lang="ko-KR" altLang="en-US" sz="2400" b="1" dirty="0"/>
                        <a:t>년            월           일</a:t>
                      </a:r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722178"/>
                  </a:ext>
                </a:extLst>
              </a:tr>
              <a:tr h="6271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제  품  명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2300" b="1" dirty="0"/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290750"/>
                  </a:ext>
                </a:extLst>
              </a:tr>
              <a:tr h="6381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보증서 사용 유무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300" b="1" dirty="0"/>
                    </a:p>
                  </a:txBody>
                  <a:tcPr marL="141996" marR="141996" marT="70998" marB="709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유    상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dirty="0"/>
                        <a:t>유상 처리  </a:t>
                      </a:r>
                      <a:r>
                        <a:rPr lang="en-US" altLang="ko-KR" sz="2300" dirty="0"/>
                        <a:t>(      )</a:t>
                      </a:r>
                      <a:endParaRPr lang="ko-KR" altLang="en-US" sz="2300" dirty="0"/>
                    </a:p>
                  </a:txBody>
                  <a:tcPr marL="141996" marR="141996" marT="70998" marB="70998" anchor="ctr"/>
                </a:tc>
                <a:extLst>
                  <a:ext uri="{0D108BD9-81ED-4DB2-BD59-A6C34878D82A}">
                    <a16:rowId xmlns:a16="http://schemas.microsoft.com/office/drawing/2014/main" val="2644378395"/>
                  </a:ext>
                </a:extLst>
              </a:tr>
              <a:tr h="83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성        명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300" b="1" dirty="0"/>
                    </a:p>
                  </a:txBody>
                  <a:tcPr marL="141996" marR="141996" marT="70998" marB="709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연락처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300" b="1" dirty="0"/>
                    </a:p>
                  </a:txBody>
                  <a:tcPr marL="141996" marR="141996" marT="70998" marB="70998" anchor="ctr"/>
                </a:tc>
                <a:extLst>
                  <a:ext uri="{0D108BD9-81ED-4DB2-BD59-A6C34878D82A}">
                    <a16:rowId xmlns:a16="http://schemas.microsoft.com/office/drawing/2014/main" val="3930472269"/>
                  </a:ext>
                </a:extLst>
              </a:tr>
              <a:tr h="616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 err="1"/>
                        <a:t>카페닉네임</a:t>
                      </a:r>
                      <a:endParaRPr lang="ko-KR" altLang="en-US" sz="2300" b="1" dirty="0"/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2300" b="1" dirty="0"/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120892"/>
                  </a:ext>
                </a:extLst>
              </a:tr>
              <a:tr h="109559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300" b="1" dirty="0"/>
                        <a:t>주       소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2300" b="1" dirty="0"/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74716"/>
                  </a:ext>
                </a:extLst>
              </a:tr>
              <a:tr h="31019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증 상 및 요청사항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en-US" altLang="ko-KR" sz="2300" b="1" dirty="0"/>
                    </a:p>
                    <a:p>
                      <a:pPr algn="ctr" latinLnBrk="1"/>
                      <a:endParaRPr lang="ko-KR" altLang="en-US" sz="2300" b="1" dirty="0"/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10896"/>
                  </a:ext>
                </a:extLst>
              </a:tr>
              <a:tr h="6271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300" b="1" dirty="0"/>
                        <a:t>동봉된 악세사리  </a:t>
                      </a:r>
                    </a:p>
                  </a:txBody>
                  <a:tcPr marL="141996" marR="141996" marT="70998" marB="709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2300" b="1" dirty="0"/>
                    </a:p>
                  </a:txBody>
                  <a:tcPr marL="189328" marR="189328" marT="94664" marB="9466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48400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3460F533-365F-4869-975B-88A6471D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0" y="10708328"/>
            <a:ext cx="10980307" cy="548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ko-KR" altLang="ko-KR" sz="32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● 알 림 ●</a:t>
            </a:r>
            <a:endParaRPr lang="ko-KR" altLang="ko-KR" sz="1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   1. 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S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의뢰시에는 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반드시 접수증을 출력하여 동봉 바랍니다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endParaRPr lang="ko-KR" altLang="ko-KR" sz="1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   2. 보증서가 없는 제품에 대하여는 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S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접수가 불가합니다.</a:t>
            </a:r>
            <a:endParaRPr lang="ko-KR" altLang="ko-KR" sz="1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   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초기불량이 아닌 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ko-KR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S제품</a:t>
            </a:r>
            <a:r>
              <a:rPr lang="ko-KR" altLang="en-US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은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택배비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고객 부담입니다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endParaRPr lang="ko-KR" altLang="ko-KR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   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4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 수리증상을 자세히 기입하여 주십시오. </a:t>
            </a:r>
            <a:endParaRPr lang="en-US" altLang="ko-KR" sz="2400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     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증상이 정확히 파악되지 않을 경우에는 수리가 지연됩니다.</a:t>
            </a:r>
            <a:endParaRPr lang="en-US" altLang="ko-KR" sz="2400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   5. 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접수 후 유선 통화 보다 카톡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로구만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카페 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A/S </a:t>
            </a:r>
            <a:r>
              <a:rPr lang="ko-KR" altLang="en-US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문의글이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빠릅니다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defTabSz="685800"/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   6. 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접수량이 많을 경우 지연이 </a:t>
            </a:r>
            <a:r>
              <a:rPr lang="ko-KR" altLang="en-US" sz="2400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될수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있으니 이점 참고 바랍니다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defTabSz="685800"/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   7. </a:t>
            </a:r>
            <a:r>
              <a:rPr lang="ko-KR" altLang="en-US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카카오톡 </a:t>
            </a:r>
            <a:r>
              <a:rPr lang="en-US" altLang="ko-KR" sz="24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ID </a:t>
            </a:r>
            <a:r>
              <a:rPr lang="en-US" altLang="ko-KR" sz="2400" b="1" dirty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CALAMARO  </a:t>
            </a:r>
            <a:r>
              <a:rPr lang="ko-KR" altLang="en-US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친구 추가 하시면 됩니다</a:t>
            </a:r>
            <a:r>
              <a:rPr lang="en-US" altLang="ko-KR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defTabSz="685800"/>
            <a:r>
              <a:rPr lang="en-US" altLang="ko-KR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    8. </a:t>
            </a:r>
            <a:r>
              <a:rPr lang="ko-KR" altLang="en-US" sz="2400" b="1" strike="sngStrike" dirty="0" err="1">
                <a:latin typeface="굴림" panose="020B0600000101010101" pitchFamily="50" charset="-127"/>
                <a:ea typeface="굴림" panose="020B0600000101010101" pitchFamily="50" charset="-127"/>
              </a:rPr>
              <a:t>메탈팁</a:t>
            </a:r>
            <a:r>
              <a:rPr lang="ko-KR" altLang="en-US" sz="2400" b="1" strike="sngStrike" dirty="0">
                <a:latin typeface="굴림" panose="020B0600000101010101" pitchFamily="50" charset="-127"/>
                <a:ea typeface="굴림" panose="020B0600000101010101" pitchFamily="50" charset="-127"/>
              </a:rPr>
              <a:t> 수리 유상 </a:t>
            </a:r>
            <a:r>
              <a:rPr lang="ko-KR" altLang="en-US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서비스 종료 </a:t>
            </a:r>
            <a:r>
              <a:rPr lang="en-US" altLang="ko-KR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(2022.10.26)</a:t>
            </a:r>
          </a:p>
          <a:p>
            <a:pPr defTabSz="685800"/>
            <a:r>
              <a:rPr lang="ko-KR" altLang="ko-KR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lang="ko-KR" altLang="ko-KR" sz="1400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ko-KR" sz="1600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r>
              <a:rPr lang="ko-KR" altLang="ko-KR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보낼 주소 : </a:t>
            </a:r>
            <a:endParaRPr lang="en-US" altLang="ko-KR" sz="2400" b="1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en-US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서울시 서대문구 증가로 </a:t>
            </a:r>
            <a:r>
              <a:rPr lang="en-US" altLang="ko-KR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197-22(</a:t>
            </a:r>
            <a:r>
              <a:rPr lang="ko-KR" altLang="en-US" sz="2400" b="1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푸른주택</a:t>
            </a:r>
            <a:r>
              <a:rPr lang="en-US" altLang="ko-KR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) 501</a:t>
            </a:r>
            <a:r>
              <a:rPr lang="ko-KR" altLang="en-US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호</a:t>
            </a:r>
            <a:endParaRPr lang="en-US" altLang="ko-KR" sz="2400" b="1" dirty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defTabSz="685800"/>
            <a:r>
              <a:rPr lang="ko-KR" altLang="en-US" sz="2400" b="1" dirty="0" err="1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로구만</a:t>
            </a:r>
            <a:r>
              <a:rPr lang="ko-KR" altLang="en-US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A/S </a:t>
            </a:r>
            <a:r>
              <a:rPr lang="ko-KR" altLang="en-US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담당자 앞</a:t>
            </a:r>
            <a:r>
              <a:rPr lang="en-US" altLang="ko-KR" sz="2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/ 010-9950-9324</a:t>
            </a:r>
          </a:p>
          <a:p>
            <a:pPr defTabSz="685800"/>
            <a:r>
              <a:rPr lang="ko-KR" altLang="ko-KR" sz="1400" b="1" dirty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154BA67-7A81-4E01-AEDE-E017E03D8E58}"/>
              </a:ext>
            </a:extLst>
          </p:cNvPr>
          <p:cNvSpPr/>
          <p:nvPr/>
        </p:nvSpPr>
        <p:spPr>
          <a:xfrm>
            <a:off x="0" y="1254934"/>
            <a:ext cx="12192000" cy="692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>
                <a:solidFill>
                  <a:srgbClr val="FF0000"/>
                </a:solidFill>
              </a:rPr>
              <a:t>온라인 </a:t>
            </a:r>
            <a:r>
              <a:rPr lang="ko-KR" altLang="en-US" sz="3200" b="1" dirty="0" err="1">
                <a:solidFill>
                  <a:srgbClr val="FF0000"/>
                </a:solidFill>
              </a:rPr>
              <a:t>미접수</a:t>
            </a:r>
            <a:r>
              <a:rPr lang="en-US" altLang="ko-KR" sz="3200" b="1" dirty="0">
                <a:solidFill>
                  <a:srgbClr val="FF0000"/>
                </a:solidFill>
              </a:rPr>
              <a:t>, </a:t>
            </a:r>
            <a:r>
              <a:rPr lang="ko-KR" altLang="en-US" sz="3200" b="1" dirty="0">
                <a:solidFill>
                  <a:srgbClr val="FF0000"/>
                </a:solidFill>
              </a:rPr>
              <a:t>이름</a:t>
            </a:r>
            <a:r>
              <a:rPr lang="en-US" altLang="ko-KR" sz="3200" b="1" dirty="0">
                <a:solidFill>
                  <a:srgbClr val="FF0000"/>
                </a:solidFill>
              </a:rPr>
              <a:t>, </a:t>
            </a:r>
            <a:r>
              <a:rPr lang="ko-KR" altLang="en-US" sz="3200" b="1" dirty="0">
                <a:solidFill>
                  <a:srgbClr val="FF0000"/>
                </a:solidFill>
              </a:rPr>
              <a:t>전화</a:t>
            </a:r>
            <a:r>
              <a:rPr lang="en-US" altLang="ko-KR" sz="3200" b="1" dirty="0">
                <a:solidFill>
                  <a:srgbClr val="FF0000"/>
                </a:solidFill>
              </a:rPr>
              <a:t>, </a:t>
            </a:r>
            <a:r>
              <a:rPr lang="ko-KR" altLang="en-US" sz="3200" b="1" dirty="0">
                <a:solidFill>
                  <a:srgbClr val="FF0000"/>
                </a:solidFill>
              </a:rPr>
              <a:t>주소 미작성시 제품 발송 불가</a:t>
            </a:r>
          </a:p>
        </p:txBody>
      </p:sp>
    </p:spTree>
    <p:extLst>
      <p:ext uri="{BB962C8B-B14F-4D97-AF65-F5344CB8AC3E}">
        <p14:creationId xmlns:p14="http://schemas.microsoft.com/office/powerpoint/2010/main" val="414637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184</Words>
  <Application>Microsoft Office PowerPoint</Application>
  <PresentationFormat>사용자 지정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DR.BAEK</dc:creator>
  <cp:lastModifiedBy>18747</cp:lastModifiedBy>
  <cp:revision>12</cp:revision>
  <dcterms:created xsi:type="dcterms:W3CDTF">2020-10-26T13:08:43Z</dcterms:created>
  <dcterms:modified xsi:type="dcterms:W3CDTF">2023-08-19T12:13:14Z</dcterms:modified>
</cp:coreProperties>
</file>